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9900"/>
    <a:srgbClr val="00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4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  <p:sndAc>
          <p:stSnd>
            <p:snd r:embed="rId13" name="chimes.wav"/>
          </p:stSnd>
        </p:sndAc>
      </p:transition>
    </mc:Choice>
    <mc:Fallback xmlns="">
      <p:transition spd="slow" advClick="0" advTm="1000">
        <p:fade/>
        <p:sndAc>
          <p:stSnd>
            <p:snd r:embed="rId15" name="chimes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411760" y="533400"/>
            <a:ext cx="6060508" cy="286816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Зимующие птицы</a:t>
            </a:r>
            <a:r>
              <a:rPr lang="ru-RU" sz="8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.</a:t>
            </a:r>
            <a:endParaRPr lang="ru-RU" sz="80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54442" y="5373216"/>
            <a:ext cx="5114778" cy="1008112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Харсейко</a:t>
            </a:r>
            <a:r>
              <a:rPr lang="ru-RU" smtClean="0">
                <a:solidFill>
                  <a:srgbClr val="FF0000"/>
                </a:solidFill>
              </a:rPr>
              <a:t> А.В.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84">
        <p14:vortex dir="r"/>
        <p:sndAc>
          <p:stSnd>
            <p:snd r:embed="rId3" name="chimes.wav"/>
          </p:stSnd>
        </p:sndAc>
      </p:transition>
    </mc:Choice>
    <mc:Fallback xmlns="">
      <p:transition spd="slow" advTm="16084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2181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Снегирь</a:t>
            </a:r>
            <a:endParaRPr lang="ru-RU" sz="6600" dirty="0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1772816"/>
            <a:ext cx="3818467" cy="343418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Чернокрылый,</a:t>
            </a:r>
          </a:p>
          <a:p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Красногрудый</a:t>
            </a:r>
          </a:p>
          <a:p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И зимой найдет приют:</a:t>
            </a:r>
          </a:p>
          <a:p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Не боится он простуды</a:t>
            </a:r>
          </a:p>
          <a:p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- С первым снегом</a:t>
            </a:r>
          </a:p>
          <a:p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Тут как тут!</a:t>
            </a:r>
          </a:p>
          <a:p>
            <a:endParaRPr lang="ru-RU" sz="2400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(Снегирь)</a:t>
            </a:r>
          </a:p>
          <a:p>
            <a:endParaRPr lang="ru-RU" dirty="0"/>
          </a:p>
        </p:txBody>
      </p:sp>
      <p:pic>
        <p:nvPicPr>
          <p:cNvPr id="8194" name="Picture 2" descr="C:\Users\user\Desktop\снегирь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8" r="9378"/>
          <a:stretch>
            <a:fillRect/>
          </a:stretch>
        </p:blipFill>
        <p:spPr bwMode="auto">
          <a:xfrm>
            <a:off x="539552" y="692696"/>
            <a:ext cx="4248472" cy="360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87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7898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7898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2181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Голубь</a:t>
            </a:r>
            <a:endParaRPr lang="ru-RU" sz="6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1628801"/>
            <a:ext cx="3818467" cy="3578200"/>
          </a:xfrm>
        </p:spPr>
        <p:txBody>
          <a:bodyPr/>
          <a:lstStyle/>
          <a:p>
            <a:endParaRPr lang="ru-RU" dirty="0"/>
          </a:p>
          <a:p>
            <a:r>
              <a:rPr lang="ru-RU" sz="2800" dirty="0">
                <a:solidFill>
                  <a:srgbClr val="0070C0"/>
                </a:solidFill>
                <a:latin typeface="Monotype Corsiva" panose="03010101010201010101" pitchFamily="66" charset="0"/>
              </a:rPr>
              <a:t>Эта птица - символ мира,</a:t>
            </a:r>
          </a:p>
          <a:p>
            <a:r>
              <a:rPr lang="ru-RU" sz="2800" dirty="0">
                <a:solidFill>
                  <a:srgbClr val="0070C0"/>
                </a:solidFill>
                <a:latin typeface="Monotype Corsiva" panose="03010101010201010101" pitchFamily="66" charset="0"/>
              </a:rPr>
              <a:t>Чердаки её квартира,</a:t>
            </a:r>
          </a:p>
          <a:p>
            <a:r>
              <a:rPr lang="ru-RU" sz="2800" dirty="0">
                <a:solidFill>
                  <a:srgbClr val="0070C0"/>
                </a:solidFill>
                <a:latin typeface="Monotype Corsiva" panose="03010101010201010101" pitchFamily="66" charset="0"/>
              </a:rPr>
              <a:t>Там, где площади, фонтаны,</a:t>
            </a:r>
          </a:p>
          <a:p>
            <a:r>
              <a:rPr lang="ru-RU" sz="2800" dirty="0">
                <a:solidFill>
                  <a:srgbClr val="0070C0"/>
                </a:solidFill>
                <a:latin typeface="Monotype Corsiva" panose="03010101010201010101" pitchFamily="66" charset="0"/>
              </a:rPr>
              <a:t>Ищет крошки постоянно!</a:t>
            </a:r>
          </a:p>
          <a:p>
            <a:r>
              <a:rPr lang="ru-RU" sz="2800" dirty="0">
                <a:solidFill>
                  <a:srgbClr val="0070C0"/>
                </a:solidFill>
                <a:latin typeface="Monotype Corsiva" panose="03010101010201010101" pitchFamily="66" charset="0"/>
              </a:rPr>
              <a:t>(</a:t>
            </a:r>
            <a:r>
              <a:rPr lang="ru-RU" sz="28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Голубь)</a:t>
            </a:r>
            <a:endParaRPr lang="ru-RU" sz="2800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user\Desktop\0555800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7" r="18837"/>
          <a:stretch>
            <a:fillRect/>
          </a:stretch>
        </p:blipFill>
        <p:spPr bwMode="auto">
          <a:xfrm>
            <a:off x="395536" y="548680"/>
            <a:ext cx="407021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61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905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0905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61662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Покормите птиц зимой. 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Пусть со всех концов 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К вам слетятся, как домой, 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Стайки на крыльцо. 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Не богаты их корма. 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Горсть зерна нужна, 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Горсть одна - 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И не страшна </a:t>
            </a:r>
            <a:b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FF0000"/>
                </a:solidFill>
                <a:latin typeface="Monotype Corsiva" panose="03010101010201010101" pitchFamily="66" charset="0"/>
              </a:rPr>
              <a:t>Будет им зима.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 flipV="1">
            <a:off x="3354442" y="6309320"/>
            <a:ext cx="5114778" cy="4320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95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2711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2711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6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857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2857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89098" y="404664"/>
            <a:ext cx="3429000" cy="158417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Воробей</a:t>
            </a:r>
            <a:endParaRPr lang="ru-RU" sz="60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89098" y="2204864"/>
            <a:ext cx="3429000" cy="299901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Эту птицу каждый знает,</a:t>
            </a:r>
          </a:p>
          <a:p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В теплый край не улетает</a:t>
            </a:r>
          </a:p>
          <a:p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Эта птица - круглый год</a:t>
            </a:r>
          </a:p>
          <a:p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Во дворе у нас живет</a:t>
            </a:r>
          </a:p>
          <a:p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И чирикает она</a:t>
            </a:r>
          </a:p>
          <a:p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Громко с самого утра:</a:t>
            </a:r>
          </a:p>
          <a:p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- Просыпайтесь поскорей. -</a:t>
            </a:r>
          </a:p>
          <a:p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Всех торопит </a:t>
            </a:r>
            <a:endParaRPr lang="en-US" sz="2400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endParaRPr lang="en-US" sz="24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(Воробей</a:t>
            </a:r>
            <a:r>
              <a:rPr lang="en-US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)</a:t>
            </a:r>
            <a:endParaRPr lang="ru-RU" sz="24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pic>
        <p:nvPicPr>
          <p:cNvPr id="2050" name="Picture 2" descr="C:\Users\user\Desktop\i (1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4" r="1258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44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109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8109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50615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Дятел</a:t>
            </a:r>
            <a:endParaRPr lang="ru-RU" sz="6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988840"/>
            <a:ext cx="3429000" cy="321503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Дятел дерево: тук-тук,</a:t>
            </a:r>
          </a:p>
          <a:p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А по лесу: стук-стук-стук…</a:t>
            </a:r>
          </a:p>
          <a:p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Славный доктор Айболит,</a:t>
            </a:r>
          </a:p>
          <a:p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Он на дереве сидит</a:t>
            </a:r>
          </a:p>
          <a:p>
            <a:endParaRPr lang="ru-RU" sz="28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074" name="Picture 2" descr="C:\Users\user\Desktop\i (3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0" r="4420"/>
          <a:stretch>
            <a:fillRect/>
          </a:stretch>
        </p:blipFill>
        <p:spPr bwMode="auto">
          <a:xfrm>
            <a:off x="323528" y="1371600"/>
            <a:ext cx="4248472" cy="335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96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6938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6938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65017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Клёст</a:t>
            </a:r>
            <a:endParaRPr lang="ru-RU" sz="54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1988841"/>
            <a:ext cx="3818467" cy="3218160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Вот птичка так птичка, </a:t>
            </a:r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Не дрозд, не синичка, </a:t>
            </a:r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Не лебедь, не утка </a:t>
            </a:r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И не козодой. </a:t>
            </a:r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Но эта вот птичка, </a:t>
            </a:r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Хоть и невеличка, </a:t>
            </a:r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Выводит птенцов </a:t>
            </a:r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Только лютой зимой! </a:t>
            </a:r>
          </a:p>
          <a:p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(Клёст)</a:t>
            </a:r>
          </a:p>
          <a:p>
            <a:endParaRPr lang="ru-RU" dirty="0"/>
          </a:p>
        </p:txBody>
      </p:sp>
      <p:pic>
        <p:nvPicPr>
          <p:cNvPr id="4098" name="Picture 2" descr="C:\Users\user\Desktop\клес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r="9091"/>
          <a:stretch>
            <a:fillRect/>
          </a:stretch>
        </p:blipFill>
        <p:spPr bwMode="auto">
          <a:xfrm>
            <a:off x="395536" y="1371600"/>
            <a:ext cx="4320480" cy="392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90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1142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1142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074109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Щегол</a:t>
            </a:r>
            <a:endParaRPr lang="ru-RU" sz="54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0032" y="1628800"/>
            <a:ext cx="3818467" cy="35782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Нет краше птицы, чем щегол!</a:t>
            </a:r>
          </a:p>
          <a:p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Никто не может даже с ним сравниться!!!</a:t>
            </a:r>
          </a:p>
          <a:p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В одежде яркой, пестрой - щёголь он!</a:t>
            </a:r>
          </a:p>
          <a:p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Всем только в снах красивых может сниться!</a:t>
            </a:r>
          </a:p>
          <a:p>
            <a:endParaRPr lang="ru-RU" sz="2800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endParaRPr lang="ru-RU" sz="2800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122" name="Picture 2" descr="C:\Users\user\Desktop\щкгол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>
            <a:fillRect/>
          </a:stretch>
        </p:blipFill>
        <p:spPr bwMode="auto">
          <a:xfrm>
            <a:off x="611560" y="1124744"/>
            <a:ext cx="420624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1151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1151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332656"/>
            <a:ext cx="3812645" cy="1506157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Синица</a:t>
            </a:r>
            <a:endParaRPr lang="ru-RU" sz="60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1988841"/>
            <a:ext cx="3818467" cy="321816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Хоть поменьше воробья,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Не боюсь зимы и я,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Всем известная вам птичка.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А зовут меня     (синичка). </a:t>
            </a:r>
          </a:p>
          <a:p>
            <a:endParaRPr lang="ru-RU" sz="3200" dirty="0">
              <a:solidFill>
                <a:schemeClr val="accent5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endParaRPr lang="ru-RU" sz="3200" dirty="0">
              <a:solidFill>
                <a:schemeClr val="accent5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6147" name="Picture 3" descr="C:\Users\user\Desktop\i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7" r="11917"/>
          <a:stretch>
            <a:fillRect/>
          </a:stretch>
        </p:blipFill>
        <p:spPr bwMode="auto">
          <a:xfrm>
            <a:off x="395536" y="836712"/>
            <a:ext cx="439248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1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932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8932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764704"/>
            <a:ext cx="3812645" cy="1008112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993300"/>
                </a:solidFill>
                <a:latin typeface="Monotype Corsiva" panose="03010101010201010101" pitchFamily="66" charset="0"/>
              </a:rPr>
              <a:t>Сорока</a:t>
            </a:r>
            <a:endParaRPr lang="ru-RU" sz="6600" dirty="0">
              <a:solidFill>
                <a:srgbClr val="9933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2204865"/>
            <a:ext cx="3818467" cy="300213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Кто приносит на хвосте 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Много разных новостей?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Всем расскажет все до срока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Белобокая .....(</a:t>
            </a:r>
            <a:r>
              <a:rPr lang="ru-RU" sz="32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сорока)</a:t>
            </a:r>
            <a:endParaRPr lang="ru-RU" sz="3200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endParaRPr lang="ru-RU" sz="32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42" name="Picture 2" descr="C:\Users\user\Desktop\соро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2" r="8642"/>
          <a:stretch>
            <a:fillRect/>
          </a:stretch>
        </p:blipFill>
        <p:spPr bwMode="auto">
          <a:xfrm>
            <a:off x="467545" y="908720"/>
            <a:ext cx="399809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6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6203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6203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146117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Тетерев</a:t>
            </a:r>
            <a:endParaRPr lang="ru-RU" sz="6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8064" y="2060848"/>
            <a:ext cx="3818467" cy="329016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solidFill>
                  <a:srgbClr val="0070C0"/>
                </a:solidFill>
                <a:latin typeface="Monotype Corsiva" panose="03010101010201010101" pitchFamily="66" charset="0"/>
              </a:rPr>
              <a:t>Любит побеги,</a:t>
            </a:r>
          </a:p>
          <a:p>
            <a:r>
              <a:rPr lang="ru-RU" sz="3200" dirty="0">
                <a:solidFill>
                  <a:srgbClr val="0070C0"/>
                </a:solidFill>
                <a:latin typeface="Monotype Corsiva" panose="03010101010201010101" pitchFamily="66" charset="0"/>
              </a:rPr>
              <a:t>С берёзы серёжки,</a:t>
            </a:r>
          </a:p>
          <a:p>
            <a:r>
              <a:rPr lang="ru-RU" sz="3200" dirty="0">
                <a:solidFill>
                  <a:srgbClr val="0070C0"/>
                </a:solidFill>
                <a:latin typeface="Monotype Corsiva" panose="03010101010201010101" pitchFamily="66" charset="0"/>
              </a:rPr>
              <a:t>Прыгает в снег,</a:t>
            </a:r>
          </a:p>
          <a:p>
            <a:r>
              <a:rPr lang="ru-RU" sz="3200" dirty="0">
                <a:solidFill>
                  <a:srgbClr val="0070C0"/>
                </a:solidFill>
                <a:latin typeface="Monotype Corsiva" panose="03010101010201010101" pitchFamily="66" charset="0"/>
              </a:rPr>
              <a:t>С сука на опушке,</a:t>
            </a:r>
          </a:p>
          <a:p>
            <a:r>
              <a:rPr lang="ru-RU" sz="3200" dirty="0">
                <a:solidFill>
                  <a:srgbClr val="0070C0"/>
                </a:solidFill>
                <a:latin typeface="Monotype Corsiva" panose="03010101010201010101" pitchFamily="66" charset="0"/>
              </a:rPr>
              <a:t>На ночь зарывается,</a:t>
            </a:r>
          </a:p>
          <a:p>
            <a:r>
              <a:rPr lang="ru-RU" sz="3200" dirty="0">
                <a:solidFill>
                  <a:srgbClr val="0070C0"/>
                </a:solidFill>
                <a:latin typeface="Monotype Corsiva" panose="03010101010201010101" pitchFamily="66" charset="0"/>
              </a:rPr>
              <a:t>Как птица называется?</a:t>
            </a:r>
          </a:p>
          <a:p>
            <a:endParaRPr lang="ru-RU" sz="3200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r>
              <a:rPr lang="ru-RU" sz="32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Ответ</a:t>
            </a:r>
            <a:r>
              <a:rPr lang="ru-RU" sz="3200" dirty="0">
                <a:solidFill>
                  <a:srgbClr val="0070C0"/>
                </a:solidFill>
                <a:latin typeface="Monotype Corsiva" panose="03010101010201010101" pitchFamily="66" charset="0"/>
              </a:rPr>
              <a:t>: Тетерев</a:t>
            </a:r>
          </a:p>
          <a:p>
            <a:endParaRPr lang="ru-RU" dirty="0"/>
          </a:p>
        </p:txBody>
      </p:sp>
      <p:pic>
        <p:nvPicPr>
          <p:cNvPr id="11266" name="Picture 2" descr="C:\Users\user\Desktop\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4" r="8504"/>
          <a:stretch>
            <a:fillRect/>
          </a:stretch>
        </p:blipFill>
        <p:spPr bwMode="auto">
          <a:xfrm>
            <a:off x="467544" y="1124744"/>
            <a:ext cx="424847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0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941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0941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1794189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C00CC"/>
                </a:solidFill>
                <a:latin typeface="Monotype Corsiva" panose="03010101010201010101" pitchFamily="66" charset="0"/>
              </a:rPr>
              <a:t>Сова</a:t>
            </a:r>
            <a:endParaRPr lang="ru-RU" sz="6600" dirty="0">
              <a:solidFill>
                <a:srgbClr val="CC00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2060849"/>
            <a:ext cx="3818467" cy="314615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Солнца яркого боится.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Ночью - хищник эта птица.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Ловко мышь найдет в траве.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Говорим мы о (Сове).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user\Desktop\сов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73" b="18473"/>
          <a:stretch>
            <a:fillRect/>
          </a:stretch>
        </p:blipFill>
        <p:spPr bwMode="auto">
          <a:xfrm>
            <a:off x="539552" y="764704"/>
            <a:ext cx="432048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9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4116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4116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4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281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Зимующие птицы.</vt:lpstr>
      <vt:lpstr>Воробей</vt:lpstr>
      <vt:lpstr>Дятел</vt:lpstr>
      <vt:lpstr>Клёст</vt:lpstr>
      <vt:lpstr>Щегол</vt:lpstr>
      <vt:lpstr>Синица</vt:lpstr>
      <vt:lpstr>Сорока</vt:lpstr>
      <vt:lpstr>Тетерев</vt:lpstr>
      <vt:lpstr>Сова</vt:lpstr>
      <vt:lpstr>Снегирь</vt:lpstr>
      <vt:lpstr>Голубь</vt:lpstr>
      <vt:lpstr>Покормите птиц зимой.  Пусть со всех концов  К вам слетятся, как домой,  Стайки на крыльцо.  Не богаты их корма.  Горсть зерна нужна,  Горсть одна -  И не страшна  Будет им зима.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птицы.</dc:title>
  <dc:creator>user</dc:creator>
  <cp:lastModifiedBy>Пользователь Windows</cp:lastModifiedBy>
  <cp:revision>7</cp:revision>
  <dcterms:created xsi:type="dcterms:W3CDTF">2015-10-25T10:08:13Z</dcterms:created>
  <dcterms:modified xsi:type="dcterms:W3CDTF">2016-02-17T12:25:17Z</dcterms:modified>
</cp:coreProperties>
</file>